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10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29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89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5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11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89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4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548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51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78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04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DA7AC-8CF1-49DF-BB7E-B50486077D8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5AB29-4C0B-4ADC-B9AA-A828D3D0F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92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ofoms.ru/documents/regulatory_framework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6E670FE-EB66-4039-A0EA-AE066908F090}"/>
              </a:ext>
            </a:extLst>
          </p:cNvPr>
          <p:cNvSpPr/>
          <p:nvPr/>
        </p:nvSpPr>
        <p:spPr>
          <a:xfrm>
            <a:off x="914401" y="145774"/>
            <a:ext cx="10124660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Аналитическое управление</a:t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статистики</a:t>
            </a:r>
          </a:p>
          <a:p>
            <a:pPr lvl="0" algn="ctr"/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о включении в реестр для осуществлении деятельности в сфере обязательного медицинского страхования по Московской областной программе обязательного медицинского страхования</a:t>
            </a:r>
            <a:endParaRPr lang="ru-RU" b="1" dirty="0">
              <a:solidFill>
                <a:prstClr val="black"/>
              </a:solidFill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CEA17AA-E2A2-4B66-8587-8DC33C826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996916"/>
              </p:ext>
            </p:extLst>
          </p:nvPr>
        </p:nvGraphicFramePr>
        <p:xfrm>
          <a:off x="507659" y="2519903"/>
          <a:ext cx="11368524" cy="3948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41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95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031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6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556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8391"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предоставления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5733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Подача Уведомления 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 включении в реестр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Минздрава России от 28.02.2019 № 108н </a:t>
                      </a:r>
                    </a:p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«Об утверждении правил обязательного медицинского страхования», п. 105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Ежегодно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сентября года, предшествующего году, </a:t>
                      </a:r>
                    </a:p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котором медицинская организация намерена осуществлять деятельность </a:t>
                      </a:r>
                    </a:p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сфере ОМС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ГИС ОМС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Кузьменко Ольга Олеговна, </a:t>
                      </a:r>
                    </a:p>
                    <a:p>
                      <a:pPr algn="l"/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доб. тел. 12-83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5820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Уведомление 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 изменении сведений 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 медицинской организации (актуализация)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Минздрава России от 28.02.2019 № 108н </a:t>
                      </a:r>
                    </a:p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«Об утверждении правил обязательного медицинского страхования», п. 107</a:t>
                      </a: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Регулярно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двух рабочих дней со дня наступления изменений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ГИС ОМС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Кузьменко Ольга Олеговна, </a:t>
                      </a:r>
                    </a:p>
                    <a:p>
                      <a:pPr algn="l"/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доб. тел. 12-83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654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Информация размещена на сайте Территориального фонда обязательного медицинского страхования Московской области </a:t>
                      </a:r>
                      <a:r>
                        <a:rPr lang="en-US" sz="1400" i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https://www.mofoms.ru/fond/medical_organizations/register/</a:t>
                      </a:r>
                      <a:endParaRPr lang="ru-RU" sz="1400" i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4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8082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78BBA-F79A-49AA-AF12-7F64B7AE9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9843"/>
            <a:ext cx="10515600" cy="967409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Перечень отчетных форм медицинских организаций, подлежащих предоставлению</a:t>
            </a:r>
            <a:b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</a:b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 в Аналитическое управление ТФОМС МО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</a:br>
            <a:endParaRPr lang="ru-RU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841BB03-9048-4987-81AF-FD9C11C7F2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197204"/>
              </p:ext>
            </p:extLst>
          </p:nvPr>
        </p:nvGraphicFramePr>
        <p:xfrm>
          <a:off x="507659" y="1193182"/>
          <a:ext cx="11189969" cy="542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2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66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21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4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637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06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24623"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предоставления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kern="1200" dirty="0"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7553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 «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 кредиторской задолженности медицинских организаций государственной и муниципальной систем здравоохранения, участвующих в реализации территориальной программы обязательного медицинского страхования»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Письмо ФОМС от 28.02.2024 </a:t>
                      </a:r>
                    </a:p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00-10-21-2-04/3299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13 числа месяца, следующего </a:t>
                      </a:r>
                    </a:p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отчетным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Кузьменко Ольга Олеговна, </a:t>
                      </a:r>
                    </a:p>
                    <a:p>
                      <a:pPr algn="l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доб. тел. 12-83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7828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 № 14-МЕД (ОМС) – «Сведения </a:t>
                      </a:r>
                    </a:p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 работе медицинских организаций в сфере ОМС»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Федеральной службы государственной статистики от 17.04.2014 № 258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раз в полугодие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1 полугодие – на 35 день после отчетного периода; за январь – декабрь – до 10 марта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Шалаева Светлана Анатольевна, </a:t>
                      </a:r>
                    </a:p>
                    <a:p>
                      <a:pPr algn="l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доб. тел. 12-08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208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 № 14-Ф(ОМС) – «Сведения о поступлении и расходовании средств ОМС медицинскими организациями»</a:t>
                      </a:r>
                      <a:endParaRPr kumimoji="0" lang="ru-RU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Федеральной службы государственной статистики от 17.04.2014 № 258</a:t>
                      </a:r>
                    </a:p>
                    <a:p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Ежеквартально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25 числа после отчетного периода, за январь – декабрь – до 1 марта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Сергеева Ирина Анатольевна,</a:t>
                      </a:r>
                    </a:p>
                    <a:p>
                      <a:pPr algn="l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доб.</a:t>
                      </a:r>
                      <a:r>
                        <a:rPr lang="ru-RU" sz="1200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тел. 12-86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2787"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№ 62 «Сведения о ресурсном обеспечении и оказании медицинской помощи населению»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</a:t>
                      </a:r>
                      <a:r>
                        <a:rPr lang="ru-RU" sz="1200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Росстата от 07.10.2024 № 453 «Об утверждении формы федерального статистического наблюдения с указаниями по ее заполнению для организации Министерством здравоохранения Российской Федерации федерального статистического наблюдения в сфере охраны здоровья»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Годовая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 1 марта года, следующего за отчетным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 мониторинга ресурсного обеспечения здравоохранения,</a:t>
                      </a:r>
                      <a:r>
                        <a:rPr lang="ru-RU" sz="1200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оказания и финансирования медицинской помощи населению МЗ РФ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Кузьменко Ольга Олеговна, </a:t>
                      </a:r>
                    </a:p>
                    <a:p>
                      <a:pPr algn="l"/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доб. тел.</a:t>
                      </a:r>
                      <a:r>
                        <a:rPr lang="ru-RU" sz="1200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12-83</a:t>
                      </a:r>
                      <a:endParaRPr lang="ru-RU" sz="12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066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8472" y="363557"/>
            <a:ext cx="115542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Отчёт о заработной плате работников медицинских организаций </a:t>
            </a:r>
            <a:b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 сфере обязательного медицинского страхования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37498"/>
              </p:ext>
            </p:extLst>
          </p:nvPr>
        </p:nvGraphicFramePr>
        <p:xfrm>
          <a:off x="208469" y="1388125"/>
          <a:ext cx="11775053" cy="204087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34929">
                  <a:extLst>
                    <a:ext uri="{9D8B030D-6E8A-4147-A177-3AD203B41FA5}">
                      <a16:colId xmlns:a16="http://schemas.microsoft.com/office/drawing/2014/main" val="1522216404"/>
                    </a:ext>
                  </a:extLst>
                </a:gridCol>
                <a:gridCol w="3870137">
                  <a:extLst>
                    <a:ext uri="{9D8B030D-6E8A-4147-A177-3AD203B41FA5}">
                      <a16:colId xmlns:a16="http://schemas.microsoft.com/office/drawing/2014/main" val="2527261472"/>
                    </a:ext>
                  </a:extLst>
                </a:gridCol>
                <a:gridCol w="1947648">
                  <a:extLst>
                    <a:ext uri="{9D8B030D-6E8A-4147-A177-3AD203B41FA5}">
                      <a16:colId xmlns:a16="http://schemas.microsoft.com/office/drawing/2014/main" val="3706071234"/>
                    </a:ext>
                  </a:extLst>
                </a:gridCol>
                <a:gridCol w="1396914">
                  <a:extLst>
                    <a:ext uri="{9D8B030D-6E8A-4147-A177-3AD203B41FA5}">
                      <a16:colId xmlns:a16="http://schemas.microsoft.com/office/drawing/2014/main" val="4026883060"/>
                    </a:ext>
                  </a:extLst>
                </a:gridCol>
                <a:gridCol w="1573418">
                  <a:extLst>
                    <a:ext uri="{9D8B030D-6E8A-4147-A177-3AD203B41FA5}">
                      <a16:colId xmlns:a16="http://schemas.microsoft.com/office/drawing/2014/main" val="2631466544"/>
                    </a:ext>
                  </a:extLst>
                </a:gridCol>
                <a:gridCol w="1218440">
                  <a:extLst>
                    <a:ext uri="{9D8B030D-6E8A-4147-A177-3AD203B41FA5}">
                      <a16:colId xmlns:a16="http://schemas.microsoft.com/office/drawing/2014/main" val="4179247714"/>
                    </a:ext>
                  </a:extLst>
                </a:gridCol>
                <a:gridCol w="1333567">
                  <a:extLst>
                    <a:ext uri="{9D8B030D-6E8A-4147-A177-3AD203B41FA5}">
                      <a16:colId xmlns:a16="http://schemas.microsoft.com/office/drawing/2014/main" val="4060755134"/>
                    </a:ext>
                  </a:extLst>
                </a:gridCol>
              </a:tblGrid>
              <a:tr h="68029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НПА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предоставления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система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Ответственное лицо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409596"/>
                  </a:ext>
                </a:extLst>
              </a:tr>
              <a:tr h="6802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ЗП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ФФОМС от 26.03.2013 № 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10 числа месяца, следующего за отчетным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Шевченко Наталья Геннадьевна, доб. тел. 11-17; 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Исаева Татьяна Петровна,      доб. тел.  12-81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15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778250"/>
                  </a:ext>
                </a:extLst>
              </a:tr>
              <a:tr h="6802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ЗП_частные - Форма отчетности о заработной плате работников медицинских организаций в сфере обязательного медицинского страхования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ФФОМС от 26.03.2013 № 65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Ежемесячно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10 числа месяца, следующего за отчетным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АИС ЦСОО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573" marR="8573" marT="857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332302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8469" y="4560983"/>
            <a:ext cx="11775053" cy="1077218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Нормативная документация размещена на сайте Территориального фонда обязательного медицинского страхования Московской области </a:t>
            </a:r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https://www.mofoms.ru/documents/regulatory_framework/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Главная → Документы → Нормативная база → Региональные нормативные правовые акты, федеральные и региональные нормативные правовые документы по обязательному медицинскому страхованию.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171" y="3778786"/>
            <a:ext cx="8383836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Нормативные правовые акты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02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616</Words>
  <Application>Microsoft Office PowerPoint</Application>
  <PresentationFormat>Широкоэкранный</PresentationFormat>
  <Paragraphs>101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Перечень отчетных форм медицинских организаций, подлежащих предоставлению  в Аналитическое управление ТФОМС МО </vt:lpstr>
      <vt:lpstr>Презентация PowerPoint</vt:lpstr>
    </vt:vector>
  </TitlesOfParts>
  <Company>tfoms mo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Ларин Алексей Александрович</dc:creator>
  <cp:lastModifiedBy>Кузьменко Ольга Олеговна</cp:lastModifiedBy>
  <cp:revision>42</cp:revision>
  <cp:lastPrinted>2020-12-22T06:07:23Z</cp:lastPrinted>
  <dcterms:created xsi:type="dcterms:W3CDTF">2020-12-21T12:18:05Z</dcterms:created>
  <dcterms:modified xsi:type="dcterms:W3CDTF">2024-12-19T13:03:59Z</dcterms:modified>
</cp:coreProperties>
</file>